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25D46-5336-47A2-85EC-78E4BCCED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D3F59A-CF76-4635-8497-DAB52BF6E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509848-D095-4A33-AA97-FF1499216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792451-415B-4869-B8FA-FEA422B84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CCFA63-DD91-4CBA-B3C2-490E4FF7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79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1A840-E664-4A6F-8C98-0F992D0D5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426C90-3736-4B33-B293-AF802291E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F2DD64-3D65-46FF-84B7-4DE91E13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BBBBB4-49C5-46C8-8EF8-F9B6CC1B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2F3F12-230F-4D42-B3A7-70587051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26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D1F50C2-00C1-4ED9-A74E-3F3E746C0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00678E-6F7F-4E93-AE83-F859B6B59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C12FD-335B-4F61-B737-4D8ECB185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80526-0D2E-4B1D-ABC2-BB862F40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555A70-2217-4D87-A18D-62443092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08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1D4BD-C76B-436D-8DEA-6674091E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CDFABD-19EA-46B9-B458-75FA0B428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99308D-DFF3-4CB6-936F-7147AA70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205667-588D-41E6-B1EC-01327EB6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87F64E-7DC5-4F22-A1E2-67EC6D69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60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0401A-0B3D-4CDF-8675-E7FA4B156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02A728-D409-4EB9-8501-5B9D6C4B3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B56853-5504-4C5B-A09C-BB67FD7E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D27308-F737-49BA-AFA0-FEEE6F5FA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CC9D17-9A9F-433C-89B9-70A73773C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61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B3DB9-A046-4B1B-8BCE-D208CBE2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B98FE3-FDC0-4C42-91D1-6E6FDB7440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C19369-7006-42D1-A032-2FDEB9BF6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AE738D-7C0F-4EF7-ACC3-215FE38D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6E330D-34FC-4EFA-9442-E9C7364F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46B47F-F75C-4904-A0E3-387B00A85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6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07873-AFEF-4534-93A3-BE993CFC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42DD06-73FA-4124-AFB5-DBD55BA21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7EB506-EABC-4BD4-903A-FD1E6BA02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1F913A-E4DF-4ED9-A05F-0E6223F29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936E70-B60C-4574-AC92-8C0BAFAD2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0C25C76-93E2-4206-BE7D-E0A79BD0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BE956C0-962A-4503-B59F-225CC0B2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A254F8-81DF-4D8C-85F1-7F72EED51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1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7F88C0-1062-4773-9DF9-62078043F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9A8459-E1EA-4C92-82C7-E8C5ACC78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0E3707-3C3B-404D-9742-B20D13A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B19E535-4A64-4FE8-9D8A-7588A08E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49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15F7B4E-E78A-4A88-B907-830922A64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2516E0-1D5D-46C0-9F2B-4A6A40876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1DC3CC-D589-4B1B-AC81-4D3DABCE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2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8AE25E-4540-40B1-B052-1CE1EF27A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06F46-E4B7-49F3-916A-C99F4F9C9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203E4D-07E6-4944-835E-66DCAF566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3CB172-0845-438C-B0D5-E63BA2A5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7C599F-3B34-426D-BCFA-7F4F54B7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E9F970-B15A-4AF2-B0EB-4812351B1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2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DEF5E-1AD3-4659-A1D9-B749FA92A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BA02586-74CC-499A-9748-8B3E7ECC80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0888BE-2645-47A5-9B68-F41CC3854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49F51E-5974-4E2E-B761-4C3AB924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6BE321-E4CC-4421-A9C0-CE204241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C9BCF2-6B44-4B10-91C5-483E66AF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02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17A59-5FBD-4E88-909F-2E2E2873E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4773A5-2B0C-4AA4-8E2C-B938EF85A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76EAB3-C7D6-436C-BFAB-A21E0AE6D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34330-8C68-40A4-B5F7-02EC9BD1D3F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043415-B665-4818-B2BD-427A95751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2B5EF1-C19D-48BF-A04F-6CE3DB84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784F7-78EF-4A84-8F73-4C4CB29D4A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2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998CC-AADB-4B57-B2E5-A68A107191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 ipsum dolor sit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74E36CD-45E0-47C6-90A2-F8D053687F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 do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eiusmod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incididunt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dolore magna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37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35538A-4D33-4A66-91D7-0ECE4123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duis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tristique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sollicitudin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FDDC0B-660E-42D7-97DD-86B0F2C07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Sagittis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purus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volutpat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consequat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egestas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ipsum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suspendisse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ultrices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gravida.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etiam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dignissim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Praesent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semper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feugiat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sed pulvinar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Orci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pellentesque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dignissim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enim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sit.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Dignissim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suspendisse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ante in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tincidunt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fermentum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odio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condimentum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Pharetra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aliquam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maecenas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ultricies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volutpat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consequat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congue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nisi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vitae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 vel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orci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porta non pulvinar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neque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laoreet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Iaculis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urna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volutpat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lacus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laoreet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curabitur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gravida. Dui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vivamus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bibendum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pulvinar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Viverra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orci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sagittis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volutpat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odio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sit.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735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161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Lorem ipsum dolor sit amet, consectetur adipiscing elit</vt:lpstr>
      <vt:lpstr>Amet consectetur adipiscing elit duis tristique sollicitudin nibh sit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consectetur adipiscing elit</dc:title>
  <dc:creator>Маргарита Мамаева</dc:creator>
  <cp:lastModifiedBy>Маргарита Мамаева</cp:lastModifiedBy>
  <cp:revision>1</cp:revision>
  <dcterms:created xsi:type="dcterms:W3CDTF">2021-03-24T09:40:04Z</dcterms:created>
  <dcterms:modified xsi:type="dcterms:W3CDTF">2021-03-24T09:41:08Z</dcterms:modified>
</cp:coreProperties>
</file>